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620D"/>
    <a:srgbClr val="7492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49" autoAdjust="0"/>
    <p:restoredTop sz="94660"/>
  </p:normalViewPr>
  <p:slideViewPr>
    <p:cSldViewPr snapToGrid="0">
      <p:cViewPr varScale="1">
        <p:scale>
          <a:sx n="93" d="100"/>
          <a:sy n="93" d="100"/>
        </p:scale>
        <p:origin x="77" y="2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AE06BF-DBF2-4627-8408-0D9EFE17E88C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FAD138-7E6D-4EB8-8150-D234191DE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864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3EF6C-FC83-21AB-76E3-2533A4E746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337F9A-E74B-1230-9726-286A85C5B0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BD0F78-8922-E9CD-27AF-424A6C43A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0379-F0AF-4CA4-A36E-47A50548F5DF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0F9052-30A7-99D2-2D1D-405B077A2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355A8A-CE39-65F8-CBE5-9D02AB607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08F35-57FE-455C-A66A-B42E619C2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280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4A799-8266-167F-277A-E0949EBB8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D4517A-C79F-D792-1C64-CC9FE06A79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732114-4395-1BA8-A185-7A5ACA843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0379-F0AF-4CA4-A36E-47A50548F5DF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F1052B-E582-1678-1472-22AEF706C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5B9ADF-D3E2-3A5D-5AA3-92DB04984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08F35-57FE-455C-A66A-B42E619C2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306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8B65B4-6384-822A-20BF-5A42D7A951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AAECB1-5606-B15D-2C4D-A9A0BC580A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34D0D5-6A3A-171E-8CE0-3012918A9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0379-F0AF-4CA4-A36E-47A50548F5DF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C69D39-E6B8-E483-C474-0F5A12288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FBF363-09A2-DC7D-A5B0-F88791013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08F35-57FE-455C-A66A-B42E619C2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030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F8EDE-BEDB-3FD1-BB62-2D17D38C8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0B6FBC-AD4B-87DB-F091-FE263169F6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43D904-9D70-19B3-D04E-72D458F84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0379-F0AF-4CA4-A36E-47A50548F5DF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27E308-9F9D-A6DA-5FC2-B85EEB9CD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021E2F-BA5C-ECD3-4597-6E6889838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08F35-57FE-455C-A66A-B42E619C2E4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BFB3F39-977F-1369-986B-C918A6613E83}"/>
              </a:ext>
            </a:extLst>
          </p:cNvPr>
          <p:cNvPicPr/>
          <p:nvPr userDrawn="1"/>
        </p:nvPicPr>
        <p:blipFill rotWithShape="1">
          <a:blip r:embed="rId2"/>
          <a:srcRect l="3039" t="12208" r="2415"/>
          <a:stretch/>
        </p:blipFill>
        <p:spPr>
          <a:xfrm>
            <a:off x="10337316" y="6184813"/>
            <a:ext cx="1207171" cy="417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74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8FAFD-4DD8-27BA-8478-302E7A5D1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BD0298-F949-EA9C-8CE3-B6A1AB0E9C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93D740-5519-8309-FEFA-04CD20582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0379-F0AF-4CA4-A36E-47A50548F5DF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E7B2DF-9ACD-506F-4A88-29BED8C3B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7E77EA-4EA9-37E0-45A2-8CF7A5D5C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08F35-57FE-455C-A66A-B42E619C2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272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C259C-9366-F5CD-798B-0E009DFCE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7D8DF7-2A34-074C-04B0-6AA1BB5BE6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BE5E6D-BFDA-39D5-4B28-2A142B34A9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C7FF97-C13C-CA87-71B3-CA9D308D3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0379-F0AF-4CA4-A36E-47A50548F5DF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D00300-4287-6C5E-8335-529872DDD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257840-B916-4547-68B8-A3E4B3FA5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08F35-57FE-455C-A66A-B42E619C2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061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B6DA4-0FAC-7CD5-D0CC-6CA734580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DD6166-3A41-0AB5-6E3C-F15FF5650C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E8B988-A4D5-7648-8554-5F23FF1F43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A50A83-7D62-5B65-5ACC-91D45B328B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6EDF04-B439-9FF3-5961-67B92D85C7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20DE8ED-7A1C-F266-BBC3-1964E81E9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0379-F0AF-4CA4-A36E-47A50548F5DF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8D627A-7B51-92AE-C0A3-70C606C8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EB7223-BACB-249B-AD3A-F0C22A75D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08F35-57FE-455C-A66A-B42E619C2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577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403872-DA08-057A-9A43-6FFCD9E18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1A3DAF-0415-F12F-4B60-71FCB2D29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0379-F0AF-4CA4-A36E-47A50548F5DF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16BC7A-AD92-3B9E-678A-190FDF6DC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FE8B96-B9E5-ED00-E3BC-0150070B0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08F35-57FE-455C-A66A-B42E619C2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439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287AE4-8507-F577-1008-2F05FB55A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0379-F0AF-4CA4-A36E-47A50548F5DF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E6C21C-59E5-41CF-C8A5-76841D268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C1FD49-1C07-DF19-D96F-23C489F2D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08F35-57FE-455C-A66A-B42E619C2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728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06DE8-3EE4-E212-4DF7-6B968D909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E4DDB5-2D56-3BBB-3E09-9A91E9B9DC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DBDF72-AB68-5A08-C90C-D043F8D87B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9C58EC-CBF0-F9A7-1A0B-CB122DBBC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0379-F0AF-4CA4-A36E-47A50548F5DF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FB9867-5935-E8C0-9B42-DAD0EF9EA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686F66-C6DE-9768-0204-D598A4664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08F35-57FE-455C-A66A-B42E619C2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874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BDD54-90B5-FA7A-9BF3-AB7FEBA2B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C979E0-1819-47EC-A097-3D8EE0CE48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4B38F4-583A-F4FD-0F80-CF3D0E095F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E3B354-C40C-84AA-23CC-3DEEF9C18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0379-F0AF-4CA4-A36E-47A50548F5DF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120488-5AB9-5036-D7EF-E0B8630A3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16A519-FEAA-970A-C823-59984283F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08F35-57FE-455C-A66A-B42E619C2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789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BEDBD39-8295-4421-6C68-9EF4A237D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872CE9-E753-B9EB-EA36-FF1C854C2E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D59306-1E0B-7134-CAD4-3E915C6D83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FC0379-F0AF-4CA4-A36E-47A50548F5DF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15C4B1-DFCE-B1A0-A5CA-B6B263C263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388105-BAA1-9CB0-A7B5-FD50371198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08F35-57FE-455C-A66A-B42E619C2E4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107C12AB-EF87-A932-783F-63416EC3CA44}"/>
              </a:ext>
            </a:extLst>
          </p:cNvPr>
          <p:cNvSpPr/>
          <p:nvPr userDrawn="1"/>
        </p:nvSpPr>
        <p:spPr>
          <a:xfrm>
            <a:off x="0" y="6492875"/>
            <a:ext cx="12192000" cy="365125"/>
          </a:xfrm>
          <a:prstGeom prst="flowChartProcess">
            <a:avLst/>
          </a:prstGeom>
          <a:solidFill>
            <a:srgbClr val="4E620D"/>
          </a:solidFill>
          <a:ln>
            <a:solidFill>
              <a:srgbClr val="4E62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E17F616C-2A83-9943-B555-6A6756978394}"/>
              </a:ext>
            </a:extLst>
          </p:cNvPr>
          <p:cNvSpPr/>
          <p:nvPr userDrawn="1"/>
        </p:nvSpPr>
        <p:spPr>
          <a:xfrm>
            <a:off x="0" y="0"/>
            <a:ext cx="12192000" cy="365125"/>
          </a:xfrm>
          <a:prstGeom prst="flowChartProcess">
            <a:avLst/>
          </a:prstGeom>
          <a:solidFill>
            <a:srgbClr val="4E620D"/>
          </a:solidFill>
          <a:ln>
            <a:solidFill>
              <a:srgbClr val="4E62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Data 8">
            <a:extLst>
              <a:ext uri="{FF2B5EF4-FFF2-40B4-BE49-F238E27FC236}">
                <a16:creationId xmlns:a16="http://schemas.microsoft.com/office/drawing/2014/main" id="{3C44FCD7-2793-3BBB-AD17-F4769BBE63A7}"/>
              </a:ext>
            </a:extLst>
          </p:cNvPr>
          <p:cNvSpPr/>
          <p:nvPr userDrawn="1"/>
        </p:nvSpPr>
        <p:spPr>
          <a:xfrm>
            <a:off x="9877646" y="6065763"/>
            <a:ext cx="2126512" cy="655601"/>
          </a:xfrm>
          <a:prstGeom prst="flowChartInputOutput">
            <a:avLst/>
          </a:prstGeom>
          <a:solidFill>
            <a:srgbClr val="749216"/>
          </a:solidFill>
          <a:ln>
            <a:solidFill>
              <a:srgbClr val="7492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6418040-B79E-BD0E-652A-2649FB9AF9BE}"/>
              </a:ext>
            </a:extLst>
          </p:cNvPr>
          <p:cNvPicPr/>
          <p:nvPr userDrawn="1"/>
        </p:nvPicPr>
        <p:blipFill rotWithShape="1">
          <a:blip r:embed="rId13"/>
          <a:srcRect l="3039" t="12208" r="2415"/>
          <a:stretch/>
        </p:blipFill>
        <p:spPr>
          <a:xfrm>
            <a:off x="10337316" y="6184813"/>
            <a:ext cx="1207171" cy="417499"/>
          </a:xfrm>
          <a:prstGeom prst="rect">
            <a:avLst/>
          </a:prstGeom>
        </p:spPr>
      </p:pic>
      <p:sp>
        <p:nvSpPr>
          <p:cNvPr id="12" name="Slide Number Placeholder 8">
            <a:extLst>
              <a:ext uri="{FF2B5EF4-FFF2-40B4-BE49-F238E27FC236}">
                <a16:creationId xmlns:a16="http://schemas.microsoft.com/office/drawing/2014/main" id="{E41E6F67-3BAF-1299-8741-387DE396AA02}"/>
              </a:ext>
            </a:extLst>
          </p:cNvPr>
          <p:cNvSpPr txBox="1">
            <a:spLocks/>
          </p:cNvSpPr>
          <p:nvPr userDrawn="1"/>
        </p:nvSpPr>
        <p:spPr>
          <a:xfrm>
            <a:off x="9448800" y="6517536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3C08F35-57FE-455C-A66A-B42E619C2E4C}" type="slidenum">
              <a:rPr lang="en-US" sz="14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1172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light bulb with a plant growing out of it&#10;&#10;Description automatically generated with medium confidence">
            <a:extLst>
              <a:ext uri="{FF2B5EF4-FFF2-40B4-BE49-F238E27FC236}">
                <a16:creationId xmlns:a16="http://schemas.microsoft.com/office/drawing/2014/main" id="{71BB17C3-F20D-FEE8-58E2-C9F71118909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D7C5054-3F8B-E21D-F27D-07589F17528C}"/>
              </a:ext>
            </a:extLst>
          </p:cNvPr>
          <p:cNvSpPr txBox="1"/>
          <p:nvPr/>
        </p:nvSpPr>
        <p:spPr>
          <a:xfrm>
            <a:off x="203200" y="1788160"/>
            <a:ext cx="505968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TITLE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C0A30B-01ED-AD06-7861-C06794AF4967}"/>
              </a:ext>
            </a:extLst>
          </p:cNvPr>
          <p:cNvSpPr txBox="1"/>
          <p:nvPr/>
        </p:nvSpPr>
        <p:spPr>
          <a:xfrm>
            <a:off x="203200" y="4207261"/>
            <a:ext cx="377952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PRESENTER NAME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599A0B3-F612-DE97-516C-C41822BBC1B2}"/>
              </a:ext>
            </a:extLst>
          </p:cNvPr>
          <p:cNvSpPr txBox="1"/>
          <p:nvPr/>
        </p:nvSpPr>
        <p:spPr>
          <a:xfrm>
            <a:off x="203200" y="5415818"/>
            <a:ext cx="165749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917546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F75FD-26A5-2A07-B963-583A752FF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500" b="1" u="sng" dirty="0">
                <a:solidFill>
                  <a:srgbClr val="4E62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255165-C61B-0AE0-E62C-E4D98873B7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442491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Text Box</a:t>
            </a:r>
          </a:p>
          <a:p>
            <a:pPr marL="0" indent="0">
              <a:buNone/>
            </a:pP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……………</a:t>
            </a:r>
          </a:p>
          <a:p>
            <a:pPr marL="0" indent="0">
              <a:buNone/>
            </a:pP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……………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E14981A4-4AE5-FA9C-6040-8A216153EEB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6492875"/>
            <a:ext cx="12192000" cy="365125"/>
          </a:xfrm>
          <a:prstGeom prst="flowChartProcess">
            <a:avLst/>
          </a:prstGeom>
          <a:solidFill>
            <a:srgbClr val="4E620D"/>
          </a:solidFill>
          <a:ln>
            <a:solidFill>
              <a:srgbClr val="4E62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Process 4">
            <a:extLst>
              <a:ext uri="{FF2B5EF4-FFF2-40B4-BE49-F238E27FC236}">
                <a16:creationId xmlns:a16="http://schemas.microsoft.com/office/drawing/2014/main" id="{AE136AAE-0108-4376-819D-D31C869F631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365125"/>
          </a:xfrm>
          <a:prstGeom prst="flowChartProcess">
            <a:avLst/>
          </a:prstGeom>
          <a:solidFill>
            <a:srgbClr val="4E620D"/>
          </a:solidFill>
          <a:ln>
            <a:solidFill>
              <a:srgbClr val="4E62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Data 5">
            <a:extLst>
              <a:ext uri="{FF2B5EF4-FFF2-40B4-BE49-F238E27FC236}">
                <a16:creationId xmlns:a16="http://schemas.microsoft.com/office/drawing/2014/main" id="{D956B54C-F074-4D59-E12C-77FDE60BBA3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877646" y="6065763"/>
            <a:ext cx="2126512" cy="655601"/>
          </a:xfrm>
          <a:prstGeom prst="flowChartInputOutput">
            <a:avLst/>
          </a:prstGeom>
          <a:solidFill>
            <a:srgbClr val="749216"/>
          </a:solidFill>
          <a:ln>
            <a:solidFill>
              <a:srgbClr val="7492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4FA55F-4383-3455-0CE2-09A8E7383DF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>
          <a:xfrm>
            <a:off x="9448800" y="6517536"/>
            <a:ext cx="2743200" cy="365125"/>
          </a:xfrm>
        </p:spPr>
        <p:txBody>
          <a:bodyPr/>
          <a:lstStyle/>
          <a:p>
            <a:fld id="{A3C08F35-57FE-455C-A66A-B42E619C2E4C}" type="slidenum">
              <a:rPr lang="en-US" sz="14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fld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CD30D33-0E91-2087-7913-28F2E37C038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/>
          <a:srcRect l="3039" t="12208" r="2415"/>
          <a:stretch/>
        </p:blipFill>
        <p:spPr>
          <a:xfrm>
            <a:off x="10337316" y="6184813"/>
            <a:ext cx="1207171" cy="41749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5D9C477-56B7-874A-4F00-8E3BB61F47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2909" y="1688527"/>
            <a:ext cx="3147992" cy="2155382"/>
          </a:xfrm>
          <a:prstGeom prst="rect">
            <a:avLst/>
          </a:prstGeom>
          <a:ln w="38100" cap="sq">
            <a:solidFill>
              <a:srgbClr val="4E620D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168321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9FE66-15D4-E509-CF7F-8C79317E6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01C67A-6D23-515C-1C65-4ECC48147E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0768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11</Words>
  <Application>Microsoft Office PowerPoint</Application>
  <PresentationFormat>Widescreen</PresentationFormat>
  <Paragraphs>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TITLE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 P Uherek</dc:creator>
  <cp:lastModifiedBy>Noon, John</cp:lastModifiedBy>
  <cp:revision>3</cp:revision>
  <dcterms:created xsi:type="dcterms:W3CDTF">2023-05-24T20:56:25Z</dcterms:created>
  <dcterms:modified xsi:type="dcterms:W3CDTF">2023-05-25T18:30:06Z</dcterms:modified>
</cp:coreProperties>
</file>